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648" r:id="rId4"/>
  </p:sldMasterIdLst>
  <p:notesMasterIdLst>
    <p:notesMasterId r:id="rId15"/>
  </p:notesMasterIdLst>
  <p:sldIdLst>
    <p:sldId id="256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71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3" d="100"/>
          <a:sy n="73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jpeg>
</file>

<file path=ppt/media/image3.jp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66E302-901B-4EC5-8063-F4475DEAA8C8}" type="datetimeFigureOut">
              <a:rPr lang="en-US" smtClean="0"/>
              <a:t>8/4/2022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6B3765-1535-41FB-A927-AAD2D1E8538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01522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AFE9EF-BFD3-43EA-A868-783EE64D3026}" type="datetime1">
              <a:rPr lang="en-US" smtClean="0"/>
              <a:t>8/4/2022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715DF4-6503-424C-B89D-B31483AF0BFD}" type="datetime1">
              <a:rPr lang="en-US" smtClean="0"/>
              <a:t>8/4/2022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EE408-CEE3-4069-B613-CB32C19D6587}" type="datetime1">
              <a:rPr lang="en-US" smtClean="0"/>
              <a:t>8/4/2022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4680C5-3949-48B3-AAD0-C6AC4D6634A8}" type="datetime1">
              <a:rPr lang="en-US" smtClean="0"/>
              <a:t>8/4/2022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451F9A-4BC0-4BDC-9C0A-439930D3F628}" type="datetime1">
              <a:rPr lang="en-US" smtClean="0"/>
              <a:t>8/4/2022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C190EB-8738-400A-AFF7-6D1DEC6B76AF}" type="datetime1">
              <a:rPr lang="en-US" smtClean="0"/>
              <a:t>8/4/2022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0F0B9-B198-4467-8481-337D4552AC07}" type="datetime1">
              <a:rPr lang="en-US" smtClean="0"/>
              <a:t>8/4/2022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7E8C0-DCD6-4618-824E-E5B47E37F774}" type="datetime1">
              <a:rPr lang="en-US" smtClean="0"/>
              <a:t>8/4/2022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C6133B-A04A-40C7-999B-6B964B69F57E}" type="datetime1">
              <a:rPr lang="en-US" smtClean="0"/>
              <a:t>8/4/2022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466FB9-D28B-49B1-96AA-2DC4A0B82672}" type="datetime1">
              <a:rPr lang="en-US" smtClean="0"/>
              <a:t>8/4/2022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47000"/>
                        <a:lumOff val="53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763742-95DB-4727-9E2D-E67133874C57}" type="datetime1">
              <a:rPr lang="en-US" smtClean="0"/>
              <a:t>8/4/2022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F4C757-AC18-4BD4-B58D-C09C7F56266E}" type="datetime1">
              <a:rPr lang="en-US" smtClean="0"/>
              <a:t>8/4/2022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A06CBA-D419-41FA-8B3E-D17E24A5F335}" type="datetime1">
              <a:rPr lang="en-US" smtClean="0"/>
              <a:t>8/4/2022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4B8EF-695A-4D91-86E6-BD3ABF986DC6}" type="datetime1">
              <a:rPr lang="en-US" smtClean="0"/>
              <a:t>8/4/2022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49A1DA-1075-4AB6-9AFC-9045E23C9F15}" type="datetime1">
              <a:rPr lang="en-US" smtClean="0"/>
              <a:t>8/4/2022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3360-0F07-4AD4-AAF8-61579BDE5A02}" type="datetime1">
              <a:rPr lang="en-US" smtClean="0"/>
              <a:t>8/4/2022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35D3E4-AEF6-4C0D-955F-4975ADE12833}" type="datetime1">
              <a:rPr lang="en-US" smtClean="0"/>
              <a:t>8/4/2022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F096B060-2D6F-430E-A017-FCCC5AF2AC19}" type="datetime1">
              <a:rPr lang="en-US" smtClean="0"/>
              <a:t>8/4/2022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25000"/>
                  <a:lumOff val="75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up close image of waves">
            <a:extLst>
              <a:ext uri="{FF2B5EF4-FFF2-40B4-BE49-F238E27FC236}">
                <a16:creationId xmlns:a16="http://schemas.microsoft.com/office/drawing/2014/main" id="{9648A932-5E17-4859-9FE3-70EB96EA5C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1000"/>
          </a:blip>
          <a:srcRect l="9091" t="3462" b="19929"/>
          <a:stretch/>
        </p:blipFill>
        <p:spPr>
          <a:xfrm>
            <a:off x="20" y="1"/>
            <a:ext cx="12191980" cy="6858000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516A0C15-5BB2-41A2-BD46-E18F635D59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>
            <a:normAutofit/>
          </a:bodyPr>
          <a:lstStyle/>
          <a:p>
            <a:r>
              <a:rPr lang="en-US" dirty="0" smtClean="0"/>
              <a:t>BCA Sixth Semester Project Mid-Defense 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6636B6-A233-459A-95E5-DFBD46F360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>
            <a:normAutofit/>
          </a:bodyPr>
          <a:lstStyle/>
          <a:p>
            <a:r>
              <a:rPr lang="en-US" sz="8000" dirty="0" smtClean="0"/>
              <a:t>Hotel Management System</a:t>
            </a:r>
            <a:endParaRPr lang="en-US" sz="8000" dirty="0"/>
          </a:p>
        </p:txBody>
      </p:sp>
    </p:spTree>
    <p:extLst>
      <p:ext uri="{BB962C8B-B14F-4D97-AF65-F5344CB8AC3E}">
        <p14:creationId xmlns:p14="http://schemas.microsoft.com/office/powerpoint/2010/main" val="3549750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Conclusion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885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Hotel Management System is the Desktop base application basically designed for Hotel.</a:t>
            </a:r>
          </a:p>
          <a:p>
            <a:endParaRPr lang="en-US" dirty="0" smtClean="0"/>
          </a:p>
          <a:p>
            <a:r>
              <a:rPr lang="en-US" dirty="0"/>
              <a:t>These major operations include in this system are</a:t>
            </a:r>
            <a:r>
              <a:rPr lang="en-US" dirty="0" smtClean="0"/>
              <a:t>:-</a:t>
            </a:r>
            <a:endParaRPr lang="en-US" sz="2400" dirty="0"/>
          </a:p>
          <a:p>
            <a:r>
              <a:rPr lang="en-US" dirty="0" smtClean="0"/>
              <a:t>Front-desk </a:t>
            </a:r>
            <a:r>
              <a:rPr lang="en-US" dirty="0"/>
              <a:t>operations (customer management, room allocation)</a:t>
            </a:r>
            <a:endParaRPr lang="en-US" sz="1600" dirty="0"/>
          </a:p>
          <a:p>
            <a:pPr lvl="0"/>
            <a:r>
              <a:rPr lang="en-US" dirty="0"/>
              <a:t>Accommodation (Hotel room management).</a:t>
            </a:r>
            <a:endParaRPr lang="en-US" sz="2400" dirty="0"/>
          </a:p>
          <a:p>
            <a:pPr lvl="0"/>
            <a:r>
              <a:rPr lang="en-US" dirty="0"/>
              <a:t>Staff record Management.</a:t>
            </a:r>
            <a:endParaRPr lang="en-US" sz="2400" dirty="0"/>
          </a:p>
          <a:p>
            <a:pPr lvl="0"/>
            <a:r>
              <a:rPr lang="en-US" dirty="0"/>
              <a:t>Accounts Receivable &amp;Payable.</a:t>
            </a:r>
            <a:endParaRPr lang="en-US" sz="2400" dirty="0"/>
          </a:p>
          <a:p>
            <a:pPr lvl="0"/>
            <a:r>
              <a:rPr lang="en-US" dirty="0"/>
              <a:t>Driver Record Management.</a:t>
            </a:r>
            <a:endParaRPr lang="en-US" sz="2400" dirty="0"/>
          </a:p>
          <a:p>
            <a:pPr lvl="0"/>
            <a:r>
              <a:rPr lang="en-US" dirty="0"/>
              <a:t>Guest Record Management.</a:t>
            </a:r>
            <a:endParaRPr lang="en-US" sz="24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916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Problem of Statement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0"/>
            <a:r>
              <a:rPr lang="en-US" dirty="0"/>
              <a:t>Difficulty in the maintenance of records because of using traditional recording technique</a:t>
            </a:r>
          </a:p>
          <a:p>
            <a:pPr lvl="0"/>
            <a:r>
              <a:rPr lang="en-US" dirty="0"/>
              <a:t>Time-consuming </a:t>
            </a:r>
          </a:p>
          <a:p>
            <a:pPr lvl="0"/>
            <a:r>
              <a:rPr lang="en-US" dirty="0"/>
              <a:t>Editing data becomes a tedious job</a:t>
            </a:r>
          </a:p>
          <a:p>
            <a:pPr lvl="0"/>
            <a:r>
              <a:rPr lang="en-US" dirty="0"/>
              <a:t>No security of data</a:t>
            </a:r>
          </a:p>
          <a:p>
            <a:pPr lvl="0"/>
            <a:r>
              <a:rPr lang="en-US" dirty="0"/>
              <a:t>Mistakes occurring in the Calculation of funds</a:t>
            </a:r>
          </a:p>
          <a:p>
            <a:pPr lvl="0"/>
            <a:r>
              <a:rPr lang="en-US" dirty="0"/>
              <a:t>Lack of efficiency</a:t>
            </a:r>
          </a:p>
          <a:p>
            <a:pPr lvl="0"/>
            <a:r>
              <a:rPr lang="en-US" dirty="0"/>
              <a:t>Data redundancy</a:t>
            </a:r>
          </a:p>
          <a:p>
            <a:pPr lvl="0"/>
            <a:r>
              <a:rPr lang="en-US" dirty="0"/>
              <a:t>Data inconsistency</a:t>
            </a:r>
          </a:p>
          <a:p>
            <a:r>
              <a:rPr lang="en-US" dirty="0"/>
              <a:t>Incidence of Fraud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460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Objectives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Adequate Record Keeping </a:t>
            </a:r>
          </a:p>
          <a:p>
            <a:pPr lvl="0"/>
            <a:r>
              <a:rPr lang="en-US" dirty="0"/>
              <a:t>Reduced Incidence of Fraud</a:t>
            </a:r>
          </a:p>
          <a:p>
            <a:pPr lvl="0"/>
            <a:r>
              <a:rPr lang="en-US" dirty="0"/>
              <a:t>Reduced Time Consumption</a:t>
            </a:r>
          </a:p>
          <a:p>
            <a:pPr lvl="0"/>
            <a:r>
              <a:rPr lang="en-US" dirty="0"/>
              <a:t>Removal of Data Redundancy.</a:t>
            </a:r>
          </a:p>
          <a:p>
            <a:pPr lvl="0"/>
            <a:r>
              <a:rPr lang="en-US" dirty="0"/>
              <a:t>Data Consistency</a:t>
            </a:r>
          </a:p>
          <a:p>
            <a:pPr lvl="0"/>
            <a:r>
              <a:rPr lang="en-US" dirty="0"/>
              <a:t>Keeping a tack on guest check-in check-out status.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047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Development methodology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7025" y="2282031"/>
            <a:ext cx="4200525" cy="343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7312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Requirement Analysis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</a:t>
            </a:r>
            <a:r>
              <a:rPr lang="en-US" dirty="0"/>
              <a:t>. Functional requirement </a:t>
            </a:r>
          </a:p>
          <a:p>
            <a:r>
              <a:rPr lang="en-US" dirty="0"/>
              <a:t>2.Non functional requirement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4016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Data modeling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50418" y="1825625"/>
            <a:ext cx="7773738" cy="43513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445649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Process model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039" y="1436914"/>
            <a:ext cx="9431383" cy="4794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723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Implementing tools 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Front End Tools</a:t>
            </a:r>
            <a:endParaRPr lang="en-US" dirty="0"/>
          </a:p>
          <a:p>
            <a:r>
              <a:rPr lang="en-US" dirty="0"/>
              <a:t>Java Swing:</a:t>
            </a:r>
          </a:p>
          <a:p>
            <a:r>
              <a:rPr lang="en-US" b="1" dirty="0"/>
              <a:t> Back End Tool</a:t>
            </a:r>
            <a:endParaRPr lang="en-US" dirty="0"/>
          </a:p>
          <a:p>
            <a:r>
              <a:rPr lang="en-US" dirty="0"/>
              <a:t>MYSQL: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302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5F51"/>
      </a:dk2>
      <a:lt2>
        <a:srgbClr val="94D7E4"/>
      </a:lt2>
      <a:accent1>
        <a:srgbClr val="41AEBD"/>
      </a:accent1>
      <a:accent2>
        <a:srgbClr val="97E9D5"/>
      </a:accent2>
      <a:accent3>
        <a:srgbClr val="A2CF49"/>
      </a:accent3>
      <a:accent4>
        <a:srgbClr val="608F3D"/>
      </a:accent4>
      <a:accent5>
        <a:srgbClr val="F4DE3A"/>
      </a:accent5>
      <a:accent6>
        <a:srgbClr val="FCB11C"/>
      </a:accent6>
      <a:hlink>
        <a:srgbClr val="FBCA98"/>
      </a:hlink>
      <a:folHlink>
        <a:srgbClr val="D3B86D"/>
      </a:folHlink>
    </a:clrScheme>
    <a:fontScheme name="Depth">
      <a:maj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メイリオ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1735E755-43E6-43AA-ABA2-C989ECC79AF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AF23494-F630-4E01-81EA-AA2F2975971E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E76CE1C2-24FF-4125-B61C-AD39973FCD0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C083022-B7D0-4DE3-9976-6A91422D94F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Depth design</Template>
  <TotalTime>0</TotalTime>
  <Words>170</Words>
  <Application>Microsoft Office PowerPoint</Application>
  <PresentationFormat>Widescreen</PresentationFormat>
  <Paragraphs>41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Corbel</vt:lpstr>
      <vt:lpstr>Depth</vt:lpstr>
      <vt:lpstr>Hotel Management System</vt:lpstr>
      <vt:lpstr>Introduction</vt:lpstr>
      <vt:lpstr>Problem of Statement </vt:lpstr>
      <vt:lpstr>Objectives </vt:lpstr>
      <vt:lpstr>Development methodology </vt:lpstr>
      <vt:lpstr>Requirement Analysis </vt:lpstr>
      <vt:lpstr>Data modeling </vt:lpstr>
      <vt:lpstr>Process model </vt:lpstr>
      <vt:lpstr>Implementing tools  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2022-08-04T14:17:58Z</dcterms:created>
  <dcterms:modified xsi:type="dcterms:W3CDTF">2022-08-04T15:04:21Z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